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8"/>
  </p:notesMasterIdLst>
  <p:sldIdLst>
    <p:sldId id="258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DB6D"/>
    <a:srgbClr val="DAC28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421" autoAdjust="0"/>
  </p:normalViewPr>
  <p:slideViewPr>
    <p:cSldViewPr>
      <p:cViewPr varScale="1">
        <p:scale>
          <a:sx n="100" d="100"/>
          <a:sy n="100" d="100"/>
        </p:scale>
        <p:origin x="153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FF764-9B29-4B96-B1F6-1872DA8B6249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60671-31F3-4331-A6FE-A1B03CC13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701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0671-31F3-4331-A6FE-A1B03CC1341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407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95A4-CEE1-4B8A-BD87-0317D2AB7ED4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8D75DCBB-09BE-45FA-AAB5-DF1E00298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673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95A4-CEE1-4B8A-BD87-0317D2AB7ED4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D75DCBB-09BE-45FA-AAB5-DF1E00298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825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95A4-CEE1-4B8A-BD87-0317D2AB7ED4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D75DCBB-09BE-45FA-AAB5-DF1E002986A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6419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95A4-CEE1-4B8A-BD87-0317D2AB7ED4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D75DCBB-09BE-45FA-AAB5-DF1E00298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967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95A4-CEE1-4B8A-BD87-0317D2AB7ED4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D75DCBB-09BE-45FA-AAB5-DF1E002986A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6690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95A4-CEE1-4B8A-BD87-0317D2AB7ED4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D75DCBB-09BE-45FA-AAB5-DF1E00298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678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95A4-CEE1-4B8A-BD87-0317D2AB7ED4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DCBB-09BE-45FA-AAB5-DF1E00298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554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95A4-CEE1-4B8A-BD87-0317D2AB7ED4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DCBB-09BE-45FA-AAB5-DF1E00298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8791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95A4-CEE1-4B8A-BD87-0317D2AB7ED4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DCBB-09BE-45FA-AAB5-DF1E00298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479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95A4-CEE1-4B8A-BD87-0317D2AB7ED4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D75DCBB-09BE-45FA-AAB5-DF1E00298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577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95A4-CEE1-4B8A-BD87-0317D2AB7ED4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D75DCBB-09BE-45FA-AAB5-DF1E00298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739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95A4-CEE1-4B8A-BD87-0317D2AB7ED4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D75DCBB-09BE-45FA-AAB5-DF1E00298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415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95A4-CEE1-4B8A-BD87-0317D2AB7ED4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DCBB-09BE-45FA-AAB5-DF1E00298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769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95A4-CEE1-4B8A-BD87-0317D2AB7ED4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DCBB-09BE-45FA-AAB5-DF1E00298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670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95A4-CEE1-4B8A-BD87-0317D2AB7ED4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DCBB-09BE-45FA-AAB5-DF1E00298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499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95A4-CEE1-4B8A-BD87-0317D2AB7ED4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D75DCBB-09BE-45FA-AAB5-DF1E00298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240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295A4-CEE1-4B8A-BD87-0317D2AB7ED4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D75DCBB-09BE-45FA-AAB5-DF1E00298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36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289" y="701437"/>
            <a:ext cx="78867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39"/>
            <a:ext cx="9187153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67544" y="905677"/>
            <a:ext cx="7200800" cy="7694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ln w="24500" cmpd="dbl">
                  <a:solidFill>
                    <a:srgbClr val="5ECCF3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Trebuchet MS"/>
            </a:endParaRPr>
          </a:p>
        </p:txBody>
      </p:sp>
      <p:pic>
        <p:nvPicPr>
          <p:cNvPr id="6" name="001. Fausto Papetti - Strangers In The Nigh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483768" y="1604894"/>
            <a:ext cx="655272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/>
              </a:rPr>
              <a:t>Дистанционная в</a:t>
            </a:r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/>
                <a:ea typeface="Calibri"/>
              </a:rPr>
              <a:t>ыставка рисунков </a:t>
            </a:r>
          </a:p>
          <a:p>
            <a:pPr lvl="0" algn="ctr"/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/>
                <a:ea typeface="Calibri"/>
              </a:rPr>
              <a:t>«Любимым учителям»  </a:t>
            </a:r>
          </a:p>
          <a:p>
            <a:pPr lvl="0" algn="ctr"/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/>
                <a:ea typeface="Calibri"/>
              </a:rPr>
              <a:t>(к Году педагога и наставника) 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46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2622005" cy="3778250"/>
          </a:xfrm>
        </p:spPr>
      </p:pic>
      <p:sp>
        <p:nvSpPr>
          <p:cNvPr id="5" name="Прямоугольник 4"/>
          <p:cNvSpPr/>
          <p:nvPr/>
        </p:nvSpPr>
        <p:spPr>
          <a:xfrm>
            <a:off x="56660" y="4244086"/>
            <a:ext cx="3262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«Пейзаж любимому учителю» 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022" y="251214"/>
            <a:ext cx="3312368" cy="41180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52" y="2715486"/>
            <a:ext cx="3384376" cy="41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2534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5" y="332656"/>
            <a:ext cx="5076435" cy="35117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89870"/>
            <a:ext cx="4896544" cy="346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5237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875"/>
            <a:ext cx="5221056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53" y="3088110"/>
            <a:ext cx="5215088" cy="377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0010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005"/>
            <a:ext cx="3166202" cy="41679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62693"/>
            <a:ext cx="3166202" cy="41729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16" y="2132856"/>
            <a:ext cx="312948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486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789040"/>
            <a:ext cx="4752528" cy="30689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1840" cy="41490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0"/>
            <a:ext cx="3203848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8970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35" y="3418351"/>
            <a:ext cx="5184576" cy="34396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8"/>
            <a:ext cx="4752528" cy="34418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09" y="2398"/>
            <a:ext cx="4902802" cy="344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6706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4024770" cy="60212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01" y="260648"/>
            <a:ext cx="4314762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5768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4005064"/>
            <a:ext cx="7886700" cy="64807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«Поздравление   от Умки» -  Воронцова Полина </a:t>
            </a:r>
            <a:b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endParaRPr lang="ru-RU" sz="20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24"/>
            <a:ext cx="5472608" cy="3744416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52836"/>
            <a:ext cx="3240359" cy="475252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156176" y="126876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Любимым учителям</a:t>
            </a:r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» </a:t>
            </a:r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-  </a:t>
            </a:r>
            <a:endParaRPr lang="ru-RU" sz="20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      Туманов Артем </a:t>
            </a:r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endParaRPr lang="ru-RU" sz="20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06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836712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«Спасибо Вам!» -  Когтев Владислав</a:t>
            </a:r>
            <a:b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636044"/>
            <a:ext cx="5332615" cy="3674225"/>
          </a:xfrm>
        </p:spPr>
      </p:pic>
      <p:sp>
        <p:nvSpPr>
          <p:cNvPr id="5" name="Прямоугольник 4"/>
          <p:cNvSpPr/>
          <p:nvPr/>
        </p:nvSpPr>
        <p:spPr>
          <a:xfrm>
            <a:off x="4932040" y="630932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«С днем Учителя!!!» </a:t>
            </a:r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-  </a:t>
            </a:r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Андреева Юлия</a:t>
            </a:r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" y="0"/>
            <a:ext cx="360040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8364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169043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sz="2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           «Подарок учителю» -  </a:t>
            </a:r>
            <a:br>
              <a:rPr lang="ru-RU" sz="2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                Полякова Анна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1143"/>
            <a:ext cx="3445625" cy="4647499"/>
          </a:xfrm>
        </p:spPr>
      </p:pic>
      <p:sp>
        <p:nvSpPr>
          <p:cNvPr id="5" name="Прямоугольник 4"/>
          <p:cNvSpPr/>
          <p:nvPr/>
        </p:nvSpPr>
        <p:spPr>
          <a:xfrm>
            <a:off x="251520" y="490814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«Открытка для каждого учителя» </a:t>
            </a:r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-  </a:t>
            </a:r>
            <a:endParaRPr lang="ru-RU" sz="20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                Зверькова Дарья</a:t>
            </a:r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2351" y="1510064"/>
            <a:ext cx="3574645" cy="526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3738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7" y="188640"/>
            <a:ext cx="3029945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5117" y="-889565"/>
            <a:ext cx="3127202" cy="4968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09782" y="2466725"/>
            <a:ext cx="3209500" cy="50405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64088" y="305908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«Спасибо за знания!»           </a:t>
            </a:r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15330" y="6505057"/>
            <a:ext cx="3796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«Букет моей первой учительнице» 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3559" y="4531798"/>
            <a:ext cx="32335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«Моему любимому учителю!» 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61504" y="6130090"/>
            <a:ext cx="2246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Вавина</a:t>
            </a:r>
            <a:r>
              <a:rPr lang="ru-RU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Надежда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2507833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6672" y="755498"/>
            <a:ext cx="6589199" cy="1280890"/>
          </a:xfrm>
        </p:spPr>
        <p:txBody>
          <a:bodyPr>
            <a:normAutofit/>
          </a:bodyPr>
          <a:lstStyle/>
          <a:p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«Мой учитель» </a:t>
            </a:r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-  </a:t>
            </a:r>
            <a:b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                </a:t>
            </a:r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Мошкин Ярослав</a:t>
            </a:r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963" y="-593827"/>
            <a:ext cx="3778250" cy="51991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0423" y="2594514"/>
            <a:ext cx="3284985" cy="52419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43608" y="573325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«С днем учителя!» </a:t>
            </a:r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-  </a:t>
            </a:r>
            <a:b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                </a:t>
            </a:r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Коняев Степан</a:t>
            </a:r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882726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1" y="332656"/>
            <a:ext cx="3320974" cy="4388701"/>
          </a:xfrm>
        </p:spPr>
      </p:pic>
      <p:sp>
        <p:nvSpPr>
          <p:cNvPr id="5" name="Прямоугольник 4"/>
          <p:cNvSpPr/>
          <p:nvPr/>
        </p:nvSpPr>
        <p:spPr>
          <a:xfrm>
            <a:off x="1043608" y="4546624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Вересова Ангелина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70782"/>
            <a:ext cx="3532109" cy="45365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39800" y="112648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Любимым учителям» </a:t>
            </a:r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-  </a:t>
            </a:r>
            <a:b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                </a:t>
            </a:r>
            <a:r>
              <a:rPr lang="ru-RU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Гельд</a:t>
            </a:r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Егор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7996649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990559" cy="3778250"/>
          </a:xfrm>
        </p:spPr>
      </p:pic>
      <p:sp>
        <p:nvSpPr>
          <p:cNvPr id="5" name="Прямоугольник 4"/>
          <p:cNvSpPr/>
          <p:nvPr/>
        </p:nvSpPr>
        <p:spPr>
          <a:xfrm>
            <a:off x="899592" y="4074505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«Любимым учителям» </a:t>
            </a:r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-  </a:t>
            </a:r>
            <a:b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                </a:t>
            </a:r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Ивченко Вячеслав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24" y="624110"/>
            <a:ext cx="3643302" cy="503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4685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4946862"/>
            <a:ext cx="6589199" cy="1280890"/>
          </a:xfrm>
        </p:spPr>
        <p:txBody>
          <a:bodyPr>
            <a:normAutofit/>
          </a:bodyPr>
          <a:lstStyle/>
          <a:p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</a:t>
            </a:r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Мой самый классный </a:t>
            </a:r>
            <a:r>
              <a:rPr lang="ru-RU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классный</a:t>
            </a:r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» 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5006"/>
            <a:ext cx="2813983" cy="38884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30" y="1021737"/>
            <a:ext cx="3111277" cy="3937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39" y="2655118"/>
            <a:ext cx="3039228" cy="38282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0038" y="4013438"/>
            <a:ext cx="27606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«Директор моей школы» 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92562" y="2271479"/>
            <a:ext cx="273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«Учитель математики» 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60926" y="201082"/>
            <a:ext cx="2536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Васильев Виталий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9126195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3022</TotalTime>
  <Words>127</Words>
  <Application>Microsoft Office PowerPoint</Application>
  <PresentationFormat>Экран (4:3)</PresentationFormat>
  <Paragraphs>27</Paragraphs>
  <Slides>16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Arial Narrow</vt:lpstr>
      <vt:lpstr>Calibri</vt:lpstr>
      <vt:lpstr>Century Gothic</vt:lpstr>
      <vt:lpstr>Times New Roman</vt:lpstr>
      <vt:lpstr>Trebuchet MS</vt:lpstr>
      <vt:lpstr>Wingdings 3</vt:lpstr>
      <vt:lpstr>Легкий дым</vt:lpstr>
      <vt:lpstr>Презентация PowerPoint</vt:lpstr>
      <vt:lpstr> «Поздравление   от Умки» -  Воронцова Полина  </vt:lpstr>
      <vt:lpstr>«Спасибо Вам!» -  Когтев Владислав  </vt:lpstr>
      <vt:lpstr>            «Подарок учителю» -                    Полякова Анна  </vt:lpstr>
      <vt:lpstr>Презентация PowerPoint</vt:lpstr>
      <vt:lpstr> «Мой учитель» -                    Мошкин Ярослав </vt:lpstr>
      <vt:lpstr>Презентация PowerPoint</vt:lpstr>
      <vt:lpstr>Презентация PowerPoint</vt:lpstr>
      <vt:lpstr>«Мой самый классный классный»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Юркина</dc:creator>
  <cp:lastModifiedBy>Дарья</cp:lastModifiedBy>
  <cp:revision>132</cp:revision>
  <dcterms:created xsi:type="dcterms:W3CDTF">2015-03-02T11:44:04Z</dcterms:created>
  <dcterms:modified xsi:type="dcterms:W3CDTF">2023-10-17T14:20:10Z</dcterms:modified>
</cp:coreProperties>
</file>